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0B4815-14DE-4DB0-A8C1-FEB8B27A7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841BBD0-5A22-4788-8001-9063DBE6B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4CCDA-A471-4EA6-9621-C6C7720A2DE4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458F81B-AE57-4825-9446-D5AB4A790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B826512-017E-4676-A7DD-BAB85B47A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0B8D3-6A5B-4B9B-8484-FD702CC316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9110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FC69B6-3C62-4536-8561-92BA2BD51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CC472D0-4ADC-4DF3-8349-FEF8A9DC4A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0A3E7D-BFF8-4E3F-9A19-3BD3960BAE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44CCDA-A471-4EA6-9621-C6C7720A2DE4}" type="datetimeFigureOut">
              <a:rPr lang="ru-RU" smtClean="0"/>
              <a:t>26.03.2018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7F60B95-8AEE-4471-851E-6FDAAA365F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A85AF96-E412-429E-BCE9-107EF152CC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F0B8D3-6A5B-4B9B-8484-FD702CC316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5071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A46F5A61-974B-4ED7-B1F9-307C10D2B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FDE12CB-C1D5-4088-A0F6-4D8E6281458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383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0BDAF567-386E-427A-A389-81B1367B5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0C70478-F099-46D6-9260-179694FDB88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647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5CCDF0E8-74E4-4794-946C-65251B437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34846DC-9DB1-4BDE-BBAD-A051537A24B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057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AA6C5B62-4A75-4E0C-9736-433A3F4D2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9A9071D-B5FC-44FB-BCE7-21E4FDD949B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2610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F53816AA-C3A9-4897-B69F-ABCAB9B9A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D9E481C-E4E5-41E0-BCD2-DE67543065E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919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2D0BFF9B-8A1D-4D4C-BD6A-14C18A766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1A4E0B2-74BC-4806-A109-6196916BB87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704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F5550208-58DA-4709-AAFE-8DEDBD772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E09F467-5F4E-41C8-81C0-72819607C15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303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0F5CFB50-0605-4F46-9262-876FEF1D3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7588602-C3EE-4487-AE59-4D7CFE8DAE7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8907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CDF880E0-86F6-4462-B5F9-38E3D2B31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DE93E13-F58F-45D5-B4F3-32126E17A89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7794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D232784B-3061-499C-B2A8-93DE06A8F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BB9635-A3E3-4A91-8682-0D2C343C917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2964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D718385A-8D26-4CA2-9AD6-FD3D8066A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DBDA776-93E4-4D36-8B2D-DCC942A77D6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6957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72008218-A9BE-4B11-89A1-4F83E0950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84979F5-4B67-4A1F-9FCF-4200169060E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8918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480D782C-EBB0-4279-BF2B-4B5F81390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6FA6421-8BB0-4C02-A215-B7105DFA729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3579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06BB8FB8-6FC9-4E86-80B0-04844638D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B80DEEC-D0A9-4D35-A887-1C0AFF3933F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6026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37AA3B7D-200C-4EF5-B52F-3EBE9D1D7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11C5816-CFBB-49CB-B35B-60F51FBA929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6662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FCFC5D55-48E4-4E95-B948-D8A42D9CF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4281F77-6DD0-48EB-A2EB-42E7E3EEAAE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9886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B26527A8-D6DD-4B70-B8BB-E5109EEF1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080FEDC-320E-460A-B824-4CE50CE3A5B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5213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9F9E0035-0DBD-497F-979E-7C8FD3E4E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DD4442E-3A5C-4517-A2CA-59367723653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3618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>
            <a:extLst>
              <a:ext uri="{FF2B5EF4-FFF2-40B4-BE49-F238E27FC236}">
                <a16:creationId xmlns:a16="http://schemas.microsoft.com/office/drawing/2014/main" id="{3F7C104B-458E-4D73-85E9-9AC0840B7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74B3CDE-9763-4A4A-ABD6-B682AA9A0DD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71918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ISKM</dc:creator>
  <cp:lastModifiedBy>ISKM</cp:lastModifiedBy>
  <cp:revision>1</cp:revision>
  <dcterms:created xsi:type="dcterms:W3CDTF">2018-03-26T03:59:44Z</dcterms:created>
  <dcterms:modified xsi:type="dcterms:W3CDTF">2018-03-26T03:59:44Z</dcterms:modified>
</cp:coreProperties>
</file>